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6" r:id="rId3"/>
    <p:sldId id="265" r:id="rId4"/>
    <p:sldId id="258" r:id="rId5"/>
    <p:sldId id="261" r:id="rId6"/>
    <p:sldId id="260" r:id="rId7"/>
    <p:sldId id="259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1A692-F14D-4700-A380-13B24C6ECA86}" type="datetimeFigureOut">
              <a:rPr lang="en-IN" smtClean="0"/>
              <a:t>03-08-2015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04F8C-A54A-461B-BF7A-B725DC7232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62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04F8C-A54A-461B-BF7A-B725DC7232D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06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1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9718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 to Cloud Computing</a:t>
            </a:r>
            <a:br>
              <a:rPr lang="en-US" dirty="0" smtClean="0"/>
            </a:br>
            <a:r>
              <a:rPr lang="en-US" dirty="0" smtClean="0"/>
              <a:t>Unit 1- Day2</a:t>
            </a:r>
            <a:br>
              <a:rPr lang="en-US" dirty="0" smtClean="0"/>
            </a:br>
            <a:r>
              <a:rPr lang="en-US" dirty="0" smtClean="0"/>
              <a:t>Recent </a:t>
            </a:r>
            <a:r>
              <a:rPr lang="en-US" dirty="0"/>
              <a:t>trends in Computing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53000"/>
            <a:ext cx="7854696" cy="1752600"/>
          </a:xfrm>
        </p:spPr>
        <p:txBody>
          <a:bodyPr/>
          <a:lstStyle/>
          <a:p>
            <a:r>
              <a:rPr lang="en-IN" dirty="0" smtClean="0"/>
              <a:t>Prashant Kaushal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2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Thanks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9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smtClean="0"/>
              <a:t>Intro</a:t>
            </a:r>
          </a:p>
          <a:p>
            <a:r>
              <a:rPr lang="en-IN" dirty="0" smtClean="0"/>
              <a:t>Different sectors</a:t>
            </a:r>
          </a:p>
          <a:p>
            <a:pPr lvl="1"/>
            <a:r>
              <a:rPr lang="en-IN" dirty="0" err="1" smtClean="0"/>
              <a:t>Medical..Cancer</a:t>
            </a:r>
            <a:r>
              <a:rPr lang="en-IN" dirty="0" smtClean="0"/>
              <a:t> detection</a:t>
            </a:r>
          </a:p>
          <a:p>
            <a:pPr lvl="1"/>
            <a:r>
              <a:rPr lang="en-IN" dirty="0" smtClean="0"/>
              <a:t>Hotel</a:t>
            </a:r>
          </a:p>
          <a:p>
            <a:pPr lvl="1"/>
            <a:r>
              <a:rPr lang="en-IN" dirty="0" smtClean="0"/>
              <a:t>Marketing</a:t>
            </a:r>
          </a:p>
          <a:p>
            <a:pPr lvl="1"/>
            <a:r>
              <a:rPr lang="en-IN" dirty="0" err="1" smtClean="0"/>
              <a:t>Govt</a:t>
            </a:r>
            <a:r>
              <a:rPr lang="en-IN" dirty="0" smtClean="0"/>
              <a:t> Services</a:t>
            </a:r>
          </a:p>
          <a:p>
            <a:pPr lvl="1"/>
            <a:r>
              <a:rPr lang="en-IN" dirty="0" smtClean="0"/>
              <a:t>Farming</a:t>
            </a:r>
          </a:p>
          <a:p>
            <a:pPr lvl="1"/>
            <a:r>
              <a:rPr lang="en-IN" dirty="0" err="1" smtClean="0"/>
              <a:t>RealTime</a:t>
            </a:r>
            <a:r>
              <a:rPr lang="en-IN" dirty="0" smtClean="0"/>
              <a:t> BI</a:t>
            </a:r>
          </a:p>
          <a:p>
            <a:pPr lvl="1"/>
            <a:r>
              <a:rPr lang="en-IN" dirty="0" err="1" smtClean="0"/>
              <a:t>EventManagement</a:t>
            </a:r>
            <a:endParaRPr lang="en-IN" dirty="0" smtClean="0"/>
          </a:p>
          <a:p>
            <a:pPr lvl="1"/>
            <a:r>
              <a:rPr lang="en-IN" dirty="0" err="1" smtClean="0"/>
              <a:t>Education..eLearning</a:t>
            </a:r>
            <a:endParaRPr lang="en-IN" dirty="0" smtClean="0"/>
          </a:p>
          <a:p>
            <a:pPr lvl="1"/>
            <a:r>
              <a:rPr lang="en-IN" dirty="0" smtClean="0"/>
              <a:t>Transport</a:t>
            </a:r>
          </a:p>
          <a:p>
            <a:pPr lvl="1"/>
            <a:r>
              <a:rPr lang="en-IN" dirty="0" smtClean="0"/>
              <a:t>Media…real time news</a:t>
            </a:r>
          </a:p>
          <a:p>
            <a:r>
              <a:rPr lang="en-IN" dirty="0" smtClean="0"/>
              <a:t>Usage</a:t>
            </a:r>
          </a:p>
          <a:p>
            <a:pPr lvl="1"/>
            <a:r>
              <a:rPr lang="en-IN" dirty="0" smtClean="0"/>
              <a:t>Consumer</a:t>
            </a:r>
          </a:p>
          <a:p>
            <a:pPr lvl="1"/>
            <a:r>
              <a:rPr lang="en-IN" dirty="0" smtClean="0"/>
              <a:t>Producer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84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Computing: </a:t>
            </a:r>
            <a:r>
              <a:rPr lang="en-IN" dirty="0"/>
              <a:t>Its all about money</a:t>
            </a:r>
            <a:r>
              <a:rPr lang="en-IN" dirty="0" smtClean="0"/>
              <a:t>!!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Really?</a:t>
            </a:r>
          </a:p>
          <a:p>
            <a:r>
              <a:rPr lang="en-IN" dirty="0" smtClean="0"/>
              <a:t>Trade , Services, Education, Knowledge</a:t>
            </a:r>
          </a:p>
          <a:p>
            <a:r>
              <a:rPr lang="en-IN" dirty="0" smtClean="0"/>
              <a:t>Physical / virtual</a:t>
            </a:r>
          </a:p>
          <a:p>
            <a:r>
              <a:rPr lang="en-IN" dirty="0" err="1" smtClean="0"/>
              <a:t>Whats</a:t>
            </a:r>
            <a:r>
              <a:rPr lang="en-IN" dirty="0" smtClean="0"/>
              <a:t> in a name </a:t>
            </a:r>
          </a:p>
          <a:p>
            <a:pPr lvl="1"/>
            <a:r>
              <a:rPr lang="en-IN" dirty="0" smtClean="0"/>
              <a:t>“Amazon </a:t>
            </a:r>
            <a:r>
              <a:rPr lang="en-IN" dirty="0" err="1" smtClean="0"/>
              <a:t>WebServices</a:t>
            </a:r>
            <a:r>
              <a:rPr lang="en-IN" dirty="0" smtClean="0"/>
              <a:t>”</a:t>
            </a:r>
          </a:p>
          <a:p>
            <a:pPr lvl="1"/>
            <a:r>
              <a:rPr lang="en-IN" dirty="0" err="1" smtClean="0"/>
              <a:t>SalesForce</a:t>
            </a:r>
            <a:r>
              <a:rPr lang="en-IN" dirty="0" smtClean="0"/>
              <a:t> -&gt; Force -&gt; SalesForce1</a:t>
            </a:r>
            <a:endParaRPr lang="en-IN" dirty="0" smtClean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Recent Trends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  <a:p>
            <a:r>
              <a:rPr lang="en-US" dirty="0"/>
              <a:t>Cluster Computing</a:t>
            </a:r>
          </a:p>
          <a:p>
            <a:r>
              <a:rPr lang="en-US" dirty="0" smtClean="0"/>
              <a:t>Grid </a:t>
            </a:r>
            <a:r>
              <a:rPr lang="en-US" dirty="0" smtClean="0"/>
              <a:t>Computing</a:t>
            </a:r>
          </a:p>
          <a:p>
            <a:r>
              <a:rPr lang="en-US" dirty="0" smtClean="0"/>
              <a:t>Utility </a:t>
            </a:r>
            <a:r>
              <a:rPr lang="en-US" dirty="0" smtClean="0"/>
              <a:t>Computing</a:t>
            </a:r>
          </a:p>
          <a:p>
            <a:r>
              <a:rPr lang="en-US" dirty="0" smtClean="0"/>
              <a:t>Cloud </a:t>
            </a:r>
            <a:r>
              <a:rPr lang="en-US" dirty="0"/>
              <a:t>Computing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887698"/>
              </p:ext>
            </p:extLst>
          </p:nvPr>
        </p:nvGraphicFramePr>
        <p:xfrm>
          <a:off x="3733800" y="5105400"/>
          <a:ext cx="159543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3" imgW="1595520" imgH="491040" progId="Package">
                  <p:embed/>
                </p:oleObj>
              </mc:Choice>
              <mc:Fallback>
                <p:oleObj name="Packager Shell Object" showAsIcon="1" r:id="rId3" imgW="15955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105400"/>
                        <a:ext cx="1595438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653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069768"/>
              </p:ext>
            </p:extLst>
          </p:nvPr>
        </p:nvGraphicFramePr>
        <p:xfrm>
          <a:off x="3733800" y="5486400"/>
          <a:ext cx="1360488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3" imgW="1359720" imgH="491040" progId="Package">
                  <p:embed/>
                </p:oleObj>
              </mc:Choice>
              <mc:Fallback>
                <p:oleObj name="Packager Shell Object" showAsIcon="1" r:id="rId3" imgW="13597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3800" y="5486400"/>
                        <a:ext cx="1360488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08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75849"/>
              </p:ext>
            </p:extLst>
          </p:nvPr>
        </p:nvGraphicFramePr>
        <p:xfrm>
          <a:off x="2057400" y="2819400"/>
          <a:ext cx="4570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resentation" r:id="rId3" imgW="4570340" imgH="3427555" progId="PowerPoint.Show.12">
                  <p:embed/>
                </p:oleObj>
              </mc:Choice>
              <mc:Fallback>
                <p:oleObj name="Presentation" r:id="rId3" imgW="4570340" imgH="3427555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2819400"/>
                        <a:ext cx="4570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23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Utility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Utility computing</a:t>
            </a:r>
            <a:r>
              <a:rPr lang="en-IN" dirty="0"/>
              <a:t> is a service provisioning model in which a service provider makes </a:t>
            </a:r>
            <a:r>
              <a:rPr lang="en-IN" b="1" dirty="0"/>
              <a:t>computing</a:t>
            </a:r>
            <a:r>
              <a:rPr lang="en-IN" dirty="0"/>
              <a:t> resources and infrastructure management available to the customer as needed, and charges them for specific usage rather than a flat rate</a:t>
            </a:r>
            <a:r>
              <a:rPr lang="en-IN" dirty="0" smtClean="0"/>
              <a:t>.</a:t>
            </a:r>
          </a:p>
          <a:p>
            <a:endParaRPr lang="en-IN" dirty="0"/>
          </a:p>
        </p:txBody>
      </p:sp>
      <p:pic>
        <p:nvPicPr>
          <p:cNvPr id="3074" name="Picture 2" descr="F:\VIT\CloudComputing\Course\Theory\Unit1\utility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86200"/>
            <a:ext cx="7315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8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</a:t>
            </a:r>
            <a:r>
              <a:rPr lang="en-US" dirty="0" smtClean="0"/>
              <a:t>Computing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7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3128</TotalTime>
  <Words>125</Words>
  <Application>Microsoft Office PowerPoint</Application>
  <PresentationFormat>On-screen Show (4:3)</PresentationFormat>
  <Paragraphs>39</Paragraphs>
  <Slides>10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Flow</vt:lpstr>
      <vt:lpstr>Package</vt:lpstr>
      <vt:lpstr>Microsoft PowerPoint Presentation</vt:lpstr>
      <vt:lpstr>Introduction to Cloud Computing Unit 1- Day2 Recent trends in Computing</vt:lpstr>
      <vt:lpstr>Recap</vt:lpstr>
      <vt:lpstr>Computing: Its all about money!!</vt:lpstr>
      <vt:lpstr>Recent Trends</vt:lpstr>
      <vt:lpstr>Distributed Computing</vt:lpstr>
      <vt:lpstr>Cluster Computing</vt:lpstr>
      <vt:lpstr>Grid Computing</vt:lpstr>
      <vt:lpstr>Utility Computing</vt:lpstr>
      <vt:lpstr>Cloud Computing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Cloud Computing Unit 1- Day2 Recent trends in Computing</dc:title>
  <dc:creator>Prashant Kaushal</dc:creator>
  <cp:lastModifiedBy>Prashant Kaushal</cp:lastModifiedBy>
  <cp:revision>17</cp:revision>
  <dcterms:created xsi:type="dcterms:W3CDTF">2006-08-16T00:00:00Z</dcterms:created>
  <dcterms:modified xsi:type="dcterms:W3CDTF">2015-08-04T09:13:20Z</dcterms:modified>
</cp:coreProperties>
</file>